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81" r:id="rId5"/>
    <p:sldId id="256" r:id="rId7"/>
    <p:sldId id="274" r:id="rId8"/>
    <p:sldId id="291" r:id="rId9"/>
    <p:sldId id="257" r:id="rId10"/>
    <p:sldId id="272" r:id="rId11"/>
    <p:sldId id="273" r:id="rId12"/>
    <p:sldId id="259" r:id="rId13"/>
    <p:sldId id="26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36</a:t>
            </a:r>
            <a:endParaRPr lang="en-US" sz="60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      «m     ơm</a:t>
            </a:r>
            <a:endParaRPr lang="en-US" sz="72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ơm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</a:t>
            </a:r>
            <a:endParaRPr lang="en-US" sz="4800" dirty="0" smtClean="0">
              <a:solidFill>
                <a:schemeClr val="tx1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om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vßm</a:t>
            </a:r>
            <a:endParaRPr lang="en-US" sz="36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khãm</a:t>
            </a:r>
            <a:endParaRPr lang="en-US" sz="36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ném</a:t>
            </a:r>
            <a:endParaRPr lang="en-US" sz="36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bờm</a:t>
            </a:r>
            <a:endParaRPr lang="en-US" sz="36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t«m</a:t>
            </a:r>
            <a:endParaRPr lang="en-US" sz="36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6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rơm</a:t>
            </a:r>
            <a:endParaRPr lang="en-US" sz="36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«m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®om ®ãm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chã ®èm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m©m c¬m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   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H«m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qua,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Mơ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ở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xãm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Hạ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đến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thăm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C«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cho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giỏ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chọn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quả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cam to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phần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bố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Mẹ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khen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và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thơm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lªn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Hà</a:t>
            </a:r>
            <a:r>
              <a:rPr lang="en-US" sz="3200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.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Presentation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SimSun</vt:lpstr>
      <vt:lpstr>Wingdings</vt:lpstr>
      <vt:lpstr>Shadows Into Light Two</vt:lpstr>
      <vt:lpstr>Segoe Print</vt:lpstr>
      <vt:lpstr>Chivo Light</vt:lpstr>
      <vt:lpstr>Arial</vt:lpstr>
      <vt:lpstr>Chivo</vt:lpstr>
      <vt:lpstr>Tahoma</vt:lpstr>
      <vt:lpstr>Microsoft YaHei</vt:lpstr>
      <vt:lpstr>Times New Roman</vt:lpstr>
      <vt:lpstr>.VnAvant</vt:lpstr>
      <vt:lpstr>AvantGarde</vt:lpstr>
      <vt:lpstr>AvantGarde Normal</vt:lpstr>
      <vt:lpstr>Times New Roman</vt:lpstr>
      <vt:lpstr>方正准圆简体</vt:lpstr>
      <vt:lpstr>思源黑体 CN Light</vt:lpstr>
      <vt:lpstr>Arial Unicode MS</vt:lpstr>
      <vt:lpstr>SimHei</vt:lpstr>
      <vt:lpstr>Calibri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21</cp:revision>
  <dcterms:created xsi:type="dcterms:W3CDTF">2020-08-12T11:52:00Z</dcterms:created>
  <dcterms:modified xsi:type="dcterms:W3CDTF">2020-08-30T04:51:04Z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